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Layouts/slideLayout9.xml" ContentType="application/vnd.openxmlformats-officedocument.presentationml.slideLayout+xml"/>
  <Override PartName="/ppt/slides/slide4.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Default Extension="gif" ContentType="image/gi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loop="1"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4545" autoAdjust="0"/>
    <p:restoredTop sz="86387" autoAdjust="0"/>
  </p:normalViewPr>
  <p:slideViewPr>
    <p:cSldViewPr snapToGrid="0" snapToObjects="1">
      <p:cViewPr varScale="1">
        <p:scale>
          <a:sx n="85" d="100"/>
          <a:sy n="85" d="100"/>
        </p:scale>
        <p:origin x="-30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550128-CCB2-C54C-9A0B-279A1D936BC4}" type="datetimeFigureOut">
              <a:rPr lang="en-US" smtClean="0"/>
              <a:pPr/>
              <a:t>3/5/10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1B691-CF54-D048-B32C-10A781031C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50128-CCB2-C54C-9A0B-279A1D936BC4}" type="datetimeFigureOut">
              <a:rPr lang="en-US" smtClean="0"/>
              <a:pPr/>
              <a:t>3/5/10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1B691-CF54-D048-B32C-10A781031C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50128-CCB2-C54C-9A0B-279A1D936BC4}" type="datetimeFigureOut">
              <a:rPr lang="en-US" smtClean="0"/>
              <a:pPr/>
              <a:t>3/5/10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1B691-CF54-D048-B32C-10A781031C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50128-CCB2-C54C-9A0B-279A1D936BC4}" type="datetimeFigureOut">
              <a:rPr lang="en-US" smtClean="0"/>
              <a:pPr/>
              <a:t>3/5/10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1B691-CF54-D048-B32C-10A781031C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50128-CCB2-C54C-9A0B-279A1D936BC4}" type="datetimeFigureOut">
              <a:rPr lang="en-US" smtClean="0"/>
              <a:pPr/>
              <a:t>3/5/10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1B691-CF54-D048-B32C-10A781031C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550128-CCB2-C54C-9A0B-279A1D936BC4}" type="datetimeFigureOut">
              <a:rPr lang="en-US" smtClean="0"/>
              <a:pPr/>
              <a:t>3/5/10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1B691-CF54-D048-B32C-10A781031C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550128-CCB2-C54C-9A0B-279A1D936BC4}" type="datetimeFigureOut">
              <a:rPr lang="en-US" smtClean="0"/>
              <a:pPr/>
              <a:t>3/5/10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F1B691-CF54-D048-B32C-10A781031C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550128-CCB2-C54C-9A0B-279A1D936BC4}" type="datetimeFigureOut">
              <a:rPr lang="en-US" smtClean="0"/>
              <a:pPr/>
              <a:t>3/5/10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1B691-CF54-D048-B32C-10A781031C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50128-CCB2-C54C-9A0B-279A1D936BC4}" type="datetimeFigureOut">
              <a:rPr lang="en-US" smtClean="0"/>
              <a:pPr/>
              <a:t>3/5/10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F1B691-CF54-D048-B32C-10A781031C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50128-CCB2-C54C-9A0B-279A1D936BC4}" type="datetimeFigureOut">
              <a:rPr lang="en-US" smtClean="0"/>
              <a:pPr/>
              <a:t>3/5/10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1B691-CF54-D048-B32C-10A781031C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50128-CCB2-C54C-9A0B-279A1D936BC4}" type="datetimeFigureOut">
              <a:rPr lang="en-US" smtClean="0"/>
              <a:pPr/>
              <a:t>3/5/10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1B691-CF54-D048-B32C-10A781031C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50128-CCB2-C54C-9A0B-279A1D936BC4}" type="datetimeFigureOut">
              <a:rPr lang="en-US" smtClean="0"/>
              <a:pPr/>
              <a:t>3/5/10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1B691-CF54-D048-B32C-10A781031C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Fair Trade</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p:txBody>
          <a:bodyPr/>
          <a:lstStyle/>
          <a:p>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Today you will act as buyers and sellers of artworks</a:t>
            </a:r>
            <a:endPar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mc:AlternateContent xmlns:mp="http://schemas.microsoft.com/office/mac/powerpoint/2008/main">
    <mc:Choice Requires="mp">
      <mp:transition advTm="10500">
        <mp:cube dir="u"/>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advTm="10500">
        <p:cover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Winslow Homer </a:t>
            </a:r>
            <a:r>
              <a:rPr lang="en-US" sz="2400" dirty="0" smtClean="0"/>
              <a:t>painted</a:t>
            </a:r>
            <a:r>
              <a:rPr lang="en-US" sz="2400" i="1" dirty="0" smtClean="0"/>
              <a:t> Northeaster </a:t>
            </a:r>
            <a:r>
              <a:rPr lang="en-US" sz="2400" dirty="0" smtClean="0"/>
              <a:t>in 1895 (115 years ago).</a:t>
            </a:r>
            <a:br>
              <a:rPr lang="en-US" sz="2400" dirty="0" smtClean="0"/>
            </a:br>
            <a:r>
              <a:rPr lang="en-US" sz="2400" dirty="0" smtClean="0"/>
              <a:t>He was 56 years old and living by himself in a lighthouse by the sea.</a:t>
            </a:r>
            <a:endParaRPr lang="en-US" sz="2400" dirty="0"/>
          </a:p>
        </p:txBody>
      </p:sp>
      <p:pic>
        <p:nvPicPr>
          <p:cNvPr id="6" name="Content Placeholder 5" descr="h2_10.64.5.jpg"/>
          <p:cNvPicPr>
            <a:picLocks noGrp="1" noChangeAspect="1"/>
          </p:cNvPicPr>
          <p:nvPr>
            <p:ph idx="1"/>
          </p:nvPr>
        </p:nvPicPr>
        <p:blipFill>
          <a:blip r:embed="rId2"/>
          <a:srcRect l="-12004" r="-12004"/>
          <a:stretch>
            <a:fillRect/>
          </a:stretch>
        </p:blipFill>
        <p:spPr/>
      </p:pic>
    </p:spTree>
  </p:cSld>
  <p:clrMapOvr>
    <a:masterClrMapping/>
  </p:clrMapOvr>
  <mc:AlternateContent xmlns:mp="http://schemas.microsoft.com/office/mac/powerpoint/2008/main">
    <mc:Choice Requires="mp">
      <mp:transition advTm="10716">
        <mp:cube dir="r"/>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advTm="10716">
        <p:cover dir="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Nancy Graves</a:t>
            </a:r>
            <a:r>
              <a:rPr lang="en-US" sz="2400" dirty="0" smtClean="0"/>
              <a:t> created this sculpture in 1983 (27 years ago).</a:t>
            </a:r>
            <a:br>
              <a:rPr lang="en-US" sz="2400" dirty="0" smtClean="0"/>
            </a:br>
            <a:r>
              <a:rPr lang="en-US" sz="2400" dirty="0" smtClean="0"/>
              <a:t> She was 44 years old.  She loved science, nature and the sky.</a:t>
            </a:r>
            <a:endParaRPr lang="en-US" sz="2400" b="1" dirty="0"/>
          </a:p>
        </p:txBody>
      </p:sp>
      <p:pic>
        <p:nvPicPr>
          <p:cNvPr id="8" name="Content Placeholder 7" descr="WMAA-1.02310.jpg"/>
          <p:cNvPicPr>
            <a:picLocks noGrp="1" noChangeAspect="1"/>
          </p:cNvPicPr>
          <p:nvPr>
            <p:ph idx="1"/>
          </p:nvPr>
        </p:nvPicPr>
        <p:blipFill>
          <a:blip r:embed="rId2"/>
          <a:srcRect l="-70385" r="-70385"/>
          <a:stretch>
            <a:fillRect/>
          </a:stretch>
        </p:blipFill>
        <p:spPr>
          <a:xfrm rot="21245780">
            <a:off x="2913853" y="2799650"/>
            <a:ext cx="4080776" cy="2329992"/>
          </a:xfrm>
        </p:spPr>
      </p:pic>
      <p:pic>
        <p:nvPicPr>
          <p:cNvPr id="5" name="Picture 4" descr="162687.jpg"/>
          <p:cNvPicPr>
            <a:picLocks noChangeAspect="1"/>
          </p:cNvPicPr>
          <p:nvPr/>
        </p:nvPicPr>
        <p:blipFill>
          <a:blip r:embed="rId3"/>
          <a:stretch>
            <a:fillRect/>
          </a:stretch>
        </p:blipFill>
        <p:spPr>
          <a:xfrm rot="17776705">
            <a:off x="1585435" y="2224266"/>
            <a:ext cx="1524000" cy="1689100"/>
          </a:xfrm>
          <a:prstGeom prst="rect">
            <a:avLst/>
          </a:prstGeom>
        </p:spPr>
      </p:pic>
    </p:spTree>
  </p:cSld>
  <p:clrMapOvr>
    <a:masterClrMapping/>
  </p:clrMapOvr>
  <mc:AlternateContent xmlns:mp="http://schemas.microsoft.com/office/mac/powerpoint/2008/main">
    <mc:Choice Requires="mp">
      <mp:transition advTm="10650">
        <mp:cube dir="u"/>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advTm="10650">
        <p:cover di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Luis </a:t>
            </a:r>
            <a:r>
              <a:rPr lang="en-US" sz="2400" b="1" dirty="0" err="1" smtClean="0"/>
              <a:t>Jiménez</a:t>
            </a:r>
            <a:r>
              <a:rPr lang="en-US" sz="2400" b="1" dirty="0" smtClean="0"/>
              <a:t> </a:t>
            </a:r>
            <a:r>
              <a:rPr lang="en-US" sz="2400" dirty="0" smtClean="0"/>
              <a:t>created the sculpture </a:t>
            </a:r>
            <a:r>
              <a:rPr lang="en-US" sz="2400" i="1" dirty="0" smtClean="0"/>
              <a:t>Howl</a:t>
            </a:r>
            <a:r>
              <a:rPr lang="en-US" sz="2400" dirty="0" smtClean="0"/>
              <a:t> in 1986 (24 years ago).</a:t>
            </a:r>
            <a:br>
              <a:rPr lang="en-US" sz="2400" dirty="0" smtClean="0"/>
            </a:br>
            <a:r>
              <a:rPr lang="en-US" sz="2400" dirty="0" smtClean="0"/>
              <a:t>He was 46.  He died in 2006 when one of his sculptures fell on his leg and cut an artery.  His daughter Elisa participated in Project Runway.</a:t>
            </a:r>
            <a:endParaRPr lang="en-US" sz="2400" dirty="0"/>
          </a:p>
        </p:txBody>
      </p:sp>
      <p:pic>
        <p:nvPicPr>
          <p:cNvPr id="4" name="Content Placeholder 3" descr="Howl.gif"/>
          <p:cNvPicPr>
            <a:picLocks noGrp="1" noChangeAspect="1"/>
          </p:cNvPicPr>
          <p:nvPr>
            <p:ph idx="1"/>
          </p:nvPr>
        </p:nvPicPr>
        <p:blipFill>
          <a:blip r:embed="rId2"/>
          <a:srcRect l="-87848" r="-87848"/>
          <a:stretch>
            <a:fillRect/>
          </a:stretch>
        </p:blipFill>
        <p:spPr/>
      </p:pic>
    </p:spTree>
  </p:cSld>
  <p:clrMapOvr>
    <a:masterClrMapping/>
  </p:clrMapOvr>
  <mc:AlternateContent xmlns:mp="http://schemas.microsoft.com/office/mac/powerpoint/2008/main">
    <mc:Choice Requires="mp">
      <mp:transition advTm="11100">
        <mp:cube dir="r"/>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advTm="11100">
        <p:cover dir="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0506"/>
            <a:ext cx="8229600" cy="1269694"/>
          </a:xfrm>
        </p:spPr>
        <p:txBody>
          <a:bodyPr>
            <a:normAutofit fontScale="90000"/>
          </a:bodyPr>
          <a:lstStyle/>
          <a:p>
            <a:r>
              <a:rPr lang="en-US" sz="2222" b="1" dirty="0" smtClean="0"/>
              <a:t>Faith Ringgold </a:t>
            </a:r>
            <a:r>
              <a:rPr lang="en-US" sz="2222" dirty="0" smtClean="0"/>
              <a:t>made the painting </a:t>
            </a:r>
            <a:r>
              <a:rPr lang="en-US" sz="2222" i="1" dirty="0" smtClean="0"/>
              <a:t>Only the Children </a:t>
            </a:r>
            <a:r>
              <a:rPr lang="en-US" sz="2222" dirty="0" smtClean="0"/>
              <a:t>in 2000 (10 years ago).</a:t>
            </a:r>
            <a:br>
              <a:rPr lang="en-US" sz="2222" dirty="0" smtClean="0"/>
            </a:br>
            <a:r>
              <a:rPr lang="en-US" sz="2222" dirty="0" smtClean="0"/>
              <a:t>She was 70 years old and she will be 80 on October 8</a:t>
            </a:r>
            <a:r>
              <a:rPr lang="en-US" sz="2222" baseline="30000" dirty="0" smtClean="0"/>
              <a:t>th</a:t>
            </a:r>
            <a:r>
              <a:rPr lang="en-US" sz="2222" dirty="0" smtClean="0"/>
              <a:t>, 2010.</a:t>
            </a:r>
            <a:br>
              <a:rPr lang="en-US" sz="2222" dirty="0" smtClean="0"/>
            </a:br>
            <a:r>
              <a:rPr lang="en-US" sz="2667" dirty="0" smtClean="0"/>
              <a:t>She likes to tell the tales of black people and events from slavery in America.</a:t>
            </a:r>
            <a:r>
              <a:rPr lang="en-US" sz="2000" dirty="0" smtClean="0"/>
              <a:t/>
            </a:r>
            <a:br>
              <a:rPr lang="en-US" sz="2000" dirty="0" smtClean="0"/>
            </a:br>
            <a:r>
              <a:rPr lang="en-US" sz="2400" dirty="0" smtClean="0"/>
              <a:t/>
            </a:r>
            <a:br>
              <a:rPr lang="en-US" sz="2400" dirty="0" smtClean="0"/>
            </a:br>
            <a:endParaRPr lang="en-US" sz="2400" i="1" dirty="0"/>
          </a:p>
        </p:txBody>
      </p:sp>
      <p:pic>
        <p:nvPicPr>
          <p:cNvPr id="4" name="Content Placeholder 3" descr="frg0101d.jpg"/>
          <p:cNvPicPr>
            <a:picLocks noGrp="1" noChangeAspect="1"/>
          </p:cNvPicPr>
          <p:nvPr>
            <p:ph idx="1"/>
          </p:nvPr>
        </p:nvPicPr>
        <p:blipFill>
          <a:blip r:embed="rId2"/>
          <a:srcRect l="-74040" r="-74040"/>
          <a:stretch>
            <a:fillRect/>
          </a:stretch>
        </p:blipFill>
        <p:spPr/>
      </p:pic>
    </p:spTree>
  </p:cSld>
  <p:clrMapOvr>
    <a:masterClrMapping/>
  </p:clrMapOvr>
  <mc:AlternateContent xmlns:mp="http://schemas.microsoft.com/office/mac/powerpoint/2008/main">
    <mc:Choice Requires="mp">
      <mp:transition advTm="10866">
        <mp:cube dir="u"/>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advTm="10866">
        <p:cover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Marc Chagall </a:t>
            </a:r>
            <a:r>
              <a:rPr lang="en-US" sz="2400" dirty="0" smtClean="0"/>
              <a:t>painted </a:t>
            </a:r>
            <a:r>
              <a:rPr lang="en-US" sz="2400" i="1" dirty="0" smtClean="0"/>
              <a:t>Gogol </a:t>
            </a:r>
            <a:r>
              <a:rPr lang="en-US" sz="2400" dirty="0" smtClean="0"/>
              <a:t>in 1917 (93 years ago).</a:t>
            </a:r>
            <a:br>
              <a:rPr lang="en-US" sz="2400" dirty="0" smtClean="0"/>
            </a:br>
            <a:r>
              <a:rPr lang="en-US" sz="2400" dirty="0" smtClean="0"/>
              <a:t>He was 30 years old.  </a:t>
            </a:r>
            <a:br>
              <a:rPr lang="en-US" sz="2400" dirty="0" smtClean="0"/>
            </a:br>
            <a:r>
              <a:rPr lang="en-US" sz="2400" dirty="0" smtClean="0"/>
              <a:t>This painting is a portrait of a Russian writer named Gogol. </a:t>
            </a:r>
            <a:br>
              <a:rPr lang="en-US" sz="2400" dirty="0" smtClean="0"/>
            </a:br>
            <a:endParaRPr lang="en-US" sz="2400" b="1" dirty="0"/>
          </a:p>
        </p:txBody>
      </p:sp>
      <p:pic>
        <p:nvPicPr>
          <p:cNvPr id="4" name="Content Placeholder 3" descr="CRI_1366.jpg"/>
          <p:cNvPicPr>
            <a:picLocks noGrp="1" noChangeAspect="1"/>
          </p:cNvPicPr>
          <p:nvPr>
            <p:ph idx="1"/>
          </p:nvPr>
        </p:nvPicPr>
        <p:blipFill>
          <a:blip r:embed="rId2"/>
          <a:srcRect l="-20914" r="-20914"/>
          <a:stretch>
            <a:fillRect/>
          </a:stretch>
        </p:blipFill>
        <p:spPr/>
      </p:pic>
    </p:spTree>
  </p:cSld>
  <p:clrMapOvr>
    <a:masterClrMapping/>
  </p:clrMapOvr>
  <mc:AlternateContent xmlns:mp="http://schemas.microsoft.com/office/mac/powerpoint/2008/main">
    <mc:Choice Requires="mp">
      <mp:transition advTm="11016">
        <mp:cube dir="r"/>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advTm="11016">
        <p:cover dir="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Alexandra </a:t>
            </a:r>
            <a:r>
              <a:rPr lang="en-US" sz="2400" b="1" dirty="0" err="1" smtClean="0"/>
              <a:t>Nechita</a:t>
            </a:r>
            <a:r>
              <a:rPr lang="en-US" sz="2400" b="1" dirty="0" smtClean="0"/>
              <a:t> </a:t>
            </a:r>
            <a:r>
              <a:rPr lang="en-US" sz="2400" dirty="0" smtClean="0"/>
              <a:t>made the print </a:t>
            </a:r>
            <a:r>
              <a:rPr lang="en-US" sz="2400" i="1" dirty="0" smtClean="0"/>
              <a:t>Earth is a Planet with </a:t>
            </a:r>
            <a:r>
              <a:rPr lang="en-US" sz="2400" i="1" dirty="0"/>
              <a:t>O</a:t>
            </a:r>
            <a:r>
              <a:rPr lang="en-US" sz="2400" i="1" dirty="0" smtClean="0"/>
              <a:t>ne </a:t>
            </a:r>
            <a:r>
              <a:rPr lang="en-US" sz="2400" i="1" dirty="0"/>
              <a:t>P</a:t>
            </a:r>
            <a:r>
              <a:rPr lang="en-US" sz="2400" i="1" dirty="0" smtClean="0"/>
              <a:t>iece Missing </a:t>
            </a:r>
            <a:r>
              <a:rPr lang="en-US" sz="2400" dirty="0" smtClean="0"/>
              <a:t>in 1998 </a:t>
            </a:r>
            <a:r>
              <a:rPr lang="en-US" sz="2400" i="1" dirty="0" smtClean="0"/>
              <a:t>(12 years ago).</a:t>
            </a:r>
            <a:br>
              <a:rPr lang="en-US" sz="2400" i="1" dirty="0" smtClean="0"/>
            </a:br>
            <a:r>
              <a:rPr lang="en-US" sz="2400" i="1" dirty="0" smtClean="0"/>
              <a:t>She was 13 years old.  She will be 25 years old this year.</a:t>
            </a:r>
            <a:endParaRPr lang="en-US" sz="2400" b="1" dirty="0"/>
          </a:p>
        </p:txBody>
      </p:sp>
      <p:pic>
        <p:nvPicPr>
          <p:cNvPr id="6" name="Content Placeholder 5" descr="nechitadove42703.jpg"/>
          <p:cNvPicPr>
            <a:picLocks noGrp="1" noChangeAspect="1"/>
          </p:cNvPicPr>
          <p:nvPr>
            <p:ph idx="1"/>
          </p:nvPr>
        </p:nvPicPr>
        <p:blipFill>
          <a:blip r:embed="rId2"/>
          <a:srcRect l="-59978" r="-59978"/>
          <a:stretch>
            <a:fillRect/>
          </a:stretch>
        </p:blipFill>
        <p:spPr/>
      </p:pic>
    </p:spTree>
  </p:cSld>
  <p:clrMapOvr>
    <a:masterClrMapping/>
  </p:clrMapOvr>
  <mc:AlternateContent xmlns:mp="http://schemas.microsoft.com/office/mac/powerpoint/2008/main">
    <mc:Choice Requires="mp">
      <mp:transition advTm="10933">
        <mp:cube dir="u"/>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advTm="10933">
        <p:cover dir="u"/>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111</TotalTime>
  <Words>238</Words>
  <Application>Microsoft Macintosh PowerPoint</Application>
  <PresentationFormat>On-screen Show (4:3)</PresentationFormat>
  <Paragraphs>8</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Fair Trade</vt:lpstr>
      <vt:lpstr>Winslow Homer painted Northeaster in 1895 (115 years ago). He was 56 years old and living by himself in a lighthouse by the sea.</vt:lpstr>
      <vt:lpstr>Nancy Graves created this sculpture in 1983 (27 years ago).  She was 44 years old.  She loved science, nature and the sky.</vt:lpstr>
      <vt:lpstr>Luis Jiménez created the sculpture Howl in 1986 (24 years ago). He was 46.  He died in 2006 when one of his sculptures fell on his leg and cut an artery.  His daughter Elisa participated in Project Runway.</vt:lpstr>
      <vt:lpstr>Faith Ringgold made the painting Only the Children in 2000 (10 years ago). She was 70 years old and she will be 80 on October 8th, 2010. She likes to tell the tales of black people and events from slavery in America.  </vt:lpstr>
      <vt:lpstr>Marc Chagall painted Gogol in 1917 (93 years ago). He was 30 years old.   This painting is a portrait of a Russian writer named Gogol.  </vt:lpstr>
      <vt:lpstr>Alexandra Nechita made the print Earth is a Planet with One Piece Missing in 1998 (12 years ago). She was 13 years old.  She will be 25 years old this year.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 Trade</dc:title>
  <dc:creator>Beverly Cornell</dc:creator>
  <cp:lastModifiedBy>Beverly Cornell</cp:lastModifiedBy>
  <cp:revision>6</cp:revision>
  <dcterms:created xsi:type="dcterms:W3CDTF">2010-03-05T21:22:35Z</dcterms:created>
  <dcterms:modified xsi:type="dcterms:W3CDTF">2010-03-05T21:22:54Z</dcterms:modified>
</cp:coreProperties>
</file>